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7" d="100"/>
          <a:sy n="97" d="100"/>
        </p:scale>
        <p:origin x="192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4DE2F7-3A29-97EE-8953-5609045095B8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524003" y="1122361"/>
            <a:ext cx="9144000" cy="2387598"/>
          </a:xfrm>
        </p:spPr>
        <p:txBody>
          <a:bodyPr anchor="b" anchorCtr="1"/>
          <a:lstStyle>
            <a:lvl1pPr algn="ctr">
              <a:defRPr sz="6000"/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566622DE-D9F6-C2A4-D6EA-4FCC787E6793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1524003" y="3602041"/>
            <a:ext cx="9144000" cy="1655758"/>
          </a:xfrm>
        </p:spPr>
        <p:txBody>
          <a:bodyPr anchorCtr="1"/>
          <a:lstStyle>
            <a:lvl1pPr marL="0" indent="0" algn="ctr">
              <a:buNone/>
              <a:defRPr sz="2400"/>
            </a:lvl1pPr>
          </a:lstStyle>
          <a:p>
            <a:pPr lvl="0"/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9180273-9656-32AA-F978-BF277C9C9C4D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0B42EB9-747B-4D64-8952-54CD0B850E58}" type="datetime1">
              <a:rPr lang="fr-FR"/>
              <a:pPr lvl="0"/>
              <a:t>31/01/2025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C632249-ECAE-A946-9B40-A1C693665D56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DD6A287-24DC-8FC7-1738-B0EF74DF837E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AA7F180-0DFB-4BDC-AF15-59EE52FA168A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7493551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A7653D6-B1CA-33F0-9184-BCED43E4E313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6905E707-9C73-FD7A-8F71-0E741FA951DC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74FD2F7-8074-E4FF-DF1B-3AF3763DCA60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B53CC2B-0A55-4218-A07F-23A22B93E01A}" type="datetime1">
              <a:rPr lang="fr-FR"/>
              <a:pPr lvl="0"/>
              <a:t>31/01/2025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BEBAAEE-620A-0E06-0AB1-259505182E5C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A4A4AF4-549A-44C8-49CF-8D925ABC79F9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C141BD7-6F06-4A01-99ED-4E0A8DEB537E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8481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7C52665D-C9B7-8017-30A0-2B0DF3EC8202}"/>
              </a:ext>
            </a:extLst>
          </p:cNvPr>
          <p:cNvSpPr txBox="1">
            <a:spLocks noGrp="1"/>
          </p:cNvSpPr>
          <p:nvPr>
            <p:ph type="title" orient="vert"/>
          </p:nvPr>
        </p:nvSpPr>
        <p:spPr>
          <a:xfrm>
            <a:off x="8724903" y="365129"/>
            <a:ext cx="2628899" cy="5811834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C5961EF7-6C07-9DAC-A2D9-C39EE39ADC18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>
          <a:xfrm>
            <a:off x="838203" y="365129"/>
            <a:ext cx="7734296" cy="5811834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9CB160C-C31B-2E52-40D6-3C5527F29402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59473EE-B8C1-46B4-B535-A6FAD3E6C5C8}" type="datetime1">
              <a:rPr lang="fr-FR"/>
              <a:pPr lvl="0"/>
              <a:t>31/01/2025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78C1DF3-0B5B-5405-A97D-98CC2AF3BD9E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1BF3E9F-9642-DD31-631E-2958654C57F2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6910F38-C97C-4FE0-B37A-4F1BC4686269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56612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61A8C5E-204A-321A-D2BC-C16E2FE93E87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97C8FBE-C949-8DCA-2D8F-58C543048AD0}"/>
              </a:ext>
            </a:extLst>
          </p:cNvPr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8956227-1ACB-7889-D50A-FF2ECC0CD09F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FD039AD-B3FE-4603-A0E1-F6CA6405A008}" type="datetime1">
              <a:rPr lang="fr-FR"/>
              <a:pPr lvl="0"/>
              <a:t>31/01/2025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BE0B6F5-0B69-AE45-D64D-0790B00182DC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4C64368-B8EA-D5DB-2ADA-ABA031F1D6FF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4343A3D-1B5C-4581-A04C-801F1D0E6A69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7897905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EFD66D1-E431-24C0-624E-8D6B1C9292F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1847" y="1709735"/>
            <a:ext cx="10515600" cy="2852735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7CE912C-DA16-1F35-4426-A5C8F2FDD7C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1847" y="4589465"/>
            <a:ext cx="10515600" cy="1500182"/>
          </a:xfrm>
        </p:spPr>
        <p:txBody>
          <a:bodyPr/>
          <a:lstStyle>
            <a:lvl1pPr marL="0" indent="0">
              <a:buNone/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4EE4B2A-DB66-CA9B-BC03-0054247873FD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B8D878E-C602-460D-ABD8-C2D098D67416}" type="datetime1">
              <a:rPr lang="fr-FR"/>
              <a:pPr lvl="0"/>
              <a:t>31/01/2025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15E81C-E1B2-A22F-9916-AC2A1B400903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5D2CE37-9565-0E67-FC88-48129416ECDF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A5FB2E8-154B-492D-B374-4551221FF08C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81250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0FC144D-AABB-8519-B6FC-398386F26901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28BE0F6-99F6-B3A9-FE46-8C5D121A5442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838203" y="1825627"/>
            <a:ext cx="5181603" cy="435133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2D21678-858B-B941-1E7C-2777A8FF799F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6172200" y="1825627"/>
            <a:ext cx="5181603" cy="435133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C6F1FE2-F225-AF73-7293-4DB88A623491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8D7B085-4722-4E64-B562-7244229F7138}" type="datetime1">
              <a:rPr lang="fr-FR"/>
              <a:pPr lvl="0"/>
              <a:t>31/01/2025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12A658B-DEEF-B4BA-76A2-857B75206B9B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E9CB388-51A2-CB30-E5C9-D6665AB95E56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B467599-5B0A-4428-9110-5418406722E8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22699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32A8AE9-09B8-8EEF-E294-3AF0B1B13DE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784" y="365129"/>
            <a:ext cx="10515600" cy="132555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C2F5EB3-F5BC-CFAE-4F45-9D9924A4F7A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9784" y="1681160"/>
            <a:ext cx="5157782" cy="823910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A33C9AE-EEB0-D6F6-7D91-4F3F0C01CEC0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839784" y="2505071"/>
            <a:ext cx="5157782" cy="36845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4047D0AE-5303-8891-7D73-A7974C3B56D5}"/>
              </a:ext>
            </a:extLst>
          </p:cNvPr>
          <p:cNvSpPr txBox="1">
            <a:spLocks noGrp="1"/>
          </p:cNvSpPr>
          <p:nvPr>
            <p:ph type="body" idx="3"/>
          </p:nvPr>
        </p:nvSpPr>
        <p:spPr>
          <a:xfrm>
            <a:off x="6172200" y="1681160"/>
            <a:ext cx="5183184" cy="823910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D4871C26-BFB8-7B4D-4636-BBC453D7AB90}"/>
              </a:ext>
            </a:extLst>
          </p:cNvPr>
          <p:cNvSpPr txBox="1">
            <a:spLocks noGrp="1"/>
          </p:cNvSpPr>
          <p:nvPr>
            <p:ph idx="4"/>
          </p:nvPr>
        </p:nvSpPr>
        <p:spPr>
          <a:xfrm>
            <a:off x="6172200" y="2505071"/>
            <a:ext cx="5183184" cy="36845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4896BD75-0056-7E82-DDD5-EB521FB392D4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5960771-8307-4F04-AC1A-B32E2063B46F}" type="datetime1">
              <a:rPr lang="fr-FR"/>
              <a:pPr lvl="0"/>
              <a:t>31/01/2025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44DCD9B-A27F-08EA-246C-83385B866476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C1FB79E8-DA78-4DDD-9E39-3E14A27C0E41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38BB36D-4EBF-41C9-8D6C-57C9F240401C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77306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36B1F5D-D58F-B0B6-4CC4-CDD46DD3A18A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6AED0EAC-CD27-5BF2-9D3E-8C82F24FCC14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81381C5-4D99-4C08-98B6-E523081E17E3}" type="datetime1">
              <a:rPr lang="fr-FR"/>
              <a:pPr lvl="0"/>
              <a:t>31/01/2025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B9B04B5-7203-B6AF-6035-D3C40334465B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EA06A75-B2D6-2434-21B7-1F69456DE237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581C859-5F53-4D24-9E18-FE3DAC3B68AF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69117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CA8BFAA7-1F0A-90CD-C27D-1A0834ABE391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BC2A7E6-7371-4509-B734-4A38DF9D21A9}" type="datetime1">
              <a:rPr lang="fr-FR"/>
              <a:pPr lvl="0"/>
              <a:t>31/01/2025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A472C51-2AE2-6B90-5FB9-3EC65E0DFEBB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F907285-145E-7714-F966-87EC91CD28A3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D99269B-7060-451C-8820-AD7CBF9EF41B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456703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06500A5-CDC8-7FA4-68FC-E83AE06677E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784" y="457200"/>
            <a:ext cx="3932240" cy="1600200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A0297CF-1254-58BF-5055-976BB89C9E0D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5183184" y="987423"/>
            <a:ext cx="6172200" cy="487362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D41C6E2-F37B-F5B5-D9E6-AF7D58D48904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839784" y="2057400"/>
            <a:ext cx="3932240" cy="3811584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37FA62D-0357-8DB4-7266-3ED4CA55F9F3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0C1247F-3CD7-4BDB-B7C4-62E64EBA69EF}" type="datetime1">
              <a:rPr lang="fr-FR"/>
              <a:pPr lvl="0"/>
              <a:t>31/01/2025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BB38B2E-B8FA-AB76-FC5D-6FE9E8952342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EDB574E-FD39-D69A-CA77-698EE5F8D95C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62D33D6-743E-47C3-9144-4434198FC793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66343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B13EC48-A04B-95AF-CD3F-F3942B9B4C0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784" y="457200"/>
            <a:ext cx="3932240" cy="1600200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E191EC64-4633-3703-07C0-C5239CDEB8E2}"/>
              </a:ext>
            </a:extLst>
          </p:cNvPr>
          <p:cNvSpPr txBox="1">
            <a:spLocks noGrp="1"/>
          </p:cNvSpPr>
          <p:nvPr>
            <p:ph type="pic" idx="1"/>
          </p:nvPr>
        </p:nvSpPr>
        <p:spPr>
          <a:xfrm>
            <a:off x="5183184" y="987423"/>
            <a:ext cx="6172200" cy="4873623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pPr lvl="0"/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2FE40CD-4854-441C-CC33-A4D39E51DF7B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839784" y="2057400"/>
            <a:ext cx="3932240" cy="3811584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632B2415-43DC-1CD1-EFA6-A5C9967379DB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194524B-ECB1-4EA8-9C93-60291E2AF9A8}" type="datetime1">
              <a:rPr lang="fr-FR"/>
              <a:pPr lvl="0"/>
              <a:t>31/01/2025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876AA52-FCFB-92BD-D133-9A7E50FC7558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2DC25749-4B5F-1057-06D3-F567A68809D7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300E09D-B3BF-44E1-881F-FE3B5207D3A0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03553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FFEF6971-FAA7-27A4-CF37-38CE5E0453A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3" y="365129"/>
            <a:ext cx="10515600" cy="13255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rmAutofit/>
          </a:bodyPr>
          <a:lstStyle/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D181FC4-A307-D2F3-2DB7-C6903B55955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8203" y="1825627"/>
            <a:ext cx="10515600" cy="435133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6D83681-6386-5853-DDDE-F83A8DDAC818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fld id="{BC20132E-CF25-420E-86A8-595693457B03}" type="datetime1">
              <a:rPr lang="fr-FR"/>
              <a:pPr lvl="0"/>
              <a:t>31/01/2025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D3EFBED-240C-DF94-E958-8CD9E1F34CB4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>
            <a:lvl1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509D972-A71E-3732-BD33-EE1D06969983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fld id="{919B3A74-7759-471A-896E-5532A1B3F320}" type="slidenum"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l" defTabSz="914400" rtl="0" fontAlgn="auto" hangingPunct="1">
        <a:lnSpc>
          <a:spcPct val="90000"/>
        </a:lnSpc>
        <a:spcBef>
          <a:spcPts val="0"/>
        </a:spcBef>
        <a:spcAft>
          <a:spcPts val="0"/>
        </a:spcAft>
        <a:buNone/>
        <a:tabLst/>
        <a:defRPr lang="fr-FR" sz="4400" b="0" i="0" u="none" strike="noStrike" kern="1200" cap="none" spc="0" baseline="0">
          <a:solidFill>
            <a:srgbClr val="000000"/>
          </a:solidFill>
          <a:uFillTx/>
          <a:latin typeface="Calibri Light"/>
        </a:defRPr>
      </a:lvl1pPr>
    </p:titleStyle>
    <p:bodyStyle>
      <a:lvl1pPr marL="228600" marR="0" lvl="0" indent="-228600" algn="l" defTabSz="914400" rtl="0" fontAlgn="auto" hangingPunct="1">
        <a:lnSpc>
          <a:spcPct val="90000"/>
        </a:lnSpc>
        <a:spcBef>
          <a:spcPts val="1000"/>
        </a:spcBef>
        <a:spcAft>
          <a:spcPts val="0"/>
        </a:spcAft>
        <a:buSzPct val="100000"/>
        <a:buFont typeface="Arial" pitchFamily="34"/>
        <a:buChar char="•"/>
        <a:tabLst/>
        <a:defRPr lang="fr-FR" sz="2800" b="0" i="0" u="none" strike="noStrike" kern="1200" cap="none" spc="0" baseline="0">
          <a:solidFill>
            <a:srgbClr val="000000"/>
          </a:solidFill>
          <a:uFillTx/>
          <a:latin typeface="Calibri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fr-FR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fr-FR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fr-FR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fr-FR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804D80DC-2215-59C1-C31C-8B8C4C71C8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1303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0</Words>
  <Application>Microsoft Office PowerPoint</Application>
  <PresentationFormat>Grand écran</PresentationFormat>
  <Paragraphs>0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Thème Office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Amélie MAERTENS</dc:creator>
  <cp:lastModifiedBy>Laurent DURIEUX</cp:lastModifiedBy>
  <cp:revision>3</cp:revision>
  <dcterms:created xsi:type="dcterms:W3CDTF">2023-03-31T11:44:42Z</dcterms:created>
  <dcterms:modified xsi:type="dcterms:W3CDTF">2025-01-31T10:25:02Z</dcterms:modified>
</cp:coreProperties>
</file>